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8773C-397F-40EF-8BD5-A91C7A21FC7A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56356-96E4-47E1-B469-D8EF80F13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Generous &amp; Grateful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56356-96E4-47E1-B469-D8EF80F133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4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79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0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83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84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0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82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4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8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6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342C-1DFD-4A62-9058-42C4534A1706}" type="datetimeFigureOut">
              <a:rPr lang="en-GB" smtClean="0"/>
              <a:t>29/08/2020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7036-DEC8-4E7B-B470-16CE023F5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41844" y="2960474"/>
            <a:ext cx="25050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discerning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 rot="16200000">
            <a:off x="3003625" y="69866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loving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35075" y="89783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hopeful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7663" y="1452126"/>
            <a:ext cx="20859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curious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251218" y="1930590"/>
            <a:ext cx="12382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wise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137178" y="2431774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grateful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81538"/>
            <a:ext cx="292100" cy="234315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5309" y="3439886"/>
            <a:ext cx="3286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50"/>
                </a:solidFill>
                <a:effectLst/>
                <a:latin typeface="Century Schoolbook"/>
                <a:ea typeface="Calibri"/>
                <a:cs typeface="Times New Roman"/>
              </a:rPr>
              <a:t>compassionate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894513" y="3857228"/>
            <a:ext cx="144780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00B0F0"/>
                </a:solidFill>
                <a:effectLst/>
                <a:latin typeface="Century Schoolbook"/>
                <a:ea typeface="Calibri"/>
                <a:cs typeface="Times New Roman"/>
              </a:rPr>
              <a:t>active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16200000">
            <a:off x="3600649" y="462157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truthful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44" y="5427176"/>
            <a:ext cx="1651000" cy="1026160"/>
          </a:xfrm>
          <a:prstGeom prst="rect">
            <a:avLst/>
          </a:prstGeom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68964" y="3522780"/>
            <a:ext cx="26384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intentional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71589" y="3071832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E36C0A"/>
                </a:solidFill>
                <a:effectLst/>
                <a:latin typeface="Century Schoolbook"/>
                <a:ea typeface="Calibri"/>
                <a:cs typeface="Times New Roman"/>
              </a:rPr>
              <a:t>eloquent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979712" y="2611320"/>
            <a:ext cx="252412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A12B"/>
                </a:solidFill>
                <a:effectLst/>
                <a:latin typeface="Century Schoolbook"/>
                <a:ea typeface="Calibri"/>
                <a:cs typeface="Times New Roman"/>
              </a:rPr>
              <a:t>generous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588284" y="2154628"/>
            <a:ext cx="2800350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876CA8"/>
                </a:solidFill>
                <a:effectLst/>
                <a:latin typeface="Century Schoolbook"/>
                <a:ea typeface="Calibri"/>
                <a:cs typeface="Times New Roman"/>
              </a:rPr>
              <a:t>faith-filled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328183" y="1624980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0000"/>
                </a:solidFill>
                <a:effectLst/>
                <a:latin typeface="Century Schoolbook"/>
                <a:ea typeface="Calibri"/>
                <a:cs typeface="Times New Roman"/>
              </a:rPr>
              <a:t>attentive 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 rot="16200000">
            <a:off x="3935908" y="2271958"/>
            <a:ext cx="227647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FFC000"/>
                </a:solidFill>
                <a:effectLst/>
                <a:latin typeface="Century Schoolbook"/>
                <a:ea typeface="Calibri"/>
                <a:cs typeface="Times New Roman"/>
              </a:rPr>
              <a:t>prophetic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 rot="16200000">
            <a:off x="3522027" y="2028791"/>
            <a:ext cx="2099945" cy="7239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3600" dirty="0">
                <a:solidFill>
                  <a:srgbClr val="696969"/>
                </a:solidFill>
                <a:effectLst/>
                <a:latin typeface="Century Schoolbook"/>
                <a:ea typeface="Calibri"/>
                <a:cs typeface="Times New Roman"/>
              </a:rPr>
              <a:t>learned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800" y="62068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&amp;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638" y="419219"/>
            <a:ext cx="1250981" cy="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6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162 L -0.16163 -0.3027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0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162 L -0.24149 -0.2766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83" y="-1375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4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Schoolbook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</dc:creator>
  <cp:lastModifiedBy>Adrian Porter SJ</cp:lastModifiedBy>
  <cp:revision>18</cp:revision>
  <dcterms:created xsi:type="dcterms:W3CDTF">2013-09-21T13:09:38Z</dcterms:created>
  <dcterms:modified xsi:type="dcterms:W3CDTF">2020-08-29T13:21:01Z</dcterms:modified>
</cp:coreProperties>
</file>