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48773C-397F-40EF-8BD5-A91C7A21FC7A}" type="datetimeFigureOut">
              <a:rPr lang="en-GB" smtClean="0"/>
              <a:t>29/08/2020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356356-96E4-47E1-B469-D8EF80F133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024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1 Generous &amp; Grateful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356356-96E4-47E1-B469-D8EF80F1333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5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796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87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5804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7837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84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29/08/2020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660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29/08/2020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208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29/08/2020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826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29/08/2020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47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29/08/2020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780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342C-1DFD-4A62-9058-42C4534A1706}" type="datetimeFigureOut">
              <a:rPr lang="en-GB" smtClean="0"/>
              <a:t>29/08/2020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663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342C-1DFD-4A62-9058-42C4534A1706}" type="datetimeFigureOut">
              <a:rPr lang="en-GB" smtClean="0"/>
              <a:t>29/08/2020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77036-DEC8-4E7B-B470-16CE023F594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8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5241844" y="2960474"/>
            <a:ext cx="25050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discerning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 rot="16200000">
            <a:off x="3003625" y="69866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loving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135075" y="89783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hopeful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5117663" y="1452126"/>
            <a:ext cx="20859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curious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51218" y="1930590"/>
            <a:ext cx="12382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wise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137178" y="2431774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grateful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9" name="Picture 8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2381538"/>
            <a:ext cx="292100" cy="234315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4155309" y="3439886"/>
            <a:ext cx="3286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50"/>
                </a:solidFill>
                <a:effectLst/>
                <a:latin typeface="Century Schoolbook"/>
                <a:ea typeface="Calibri"/>
                <a:cs typeface="Times New Roman"/>
              </a:rPr>
              <a:t>compassionate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2" name="Text Box 2"/>
          <p:cNvSpPr txBox="1">
            <a:spLocks noChangeArrowheads="1"/>
          </p:cNvSpPr>
          <p:nvPr/>
        </p:nvSpPr>
        <p:spPr bwMode="auto">
          <a:xfrm>
            <a:off x="4894513" y="3857228"/>
            <a:ext cx="144780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00B0F0"/>
                </a:solidFill>
                <a:effectLst/>
                <a:latin typeface="Century Schoolbook"/>
                <a:ea typeface="Calibri"/>
                <a:cs typeface="Times New Roman"/>
              </a:rPr>
              <a:t>active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 rot="16200000">
            <a:off x="3600649" y="462157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truthful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44" y="5427176"/>
            <a:ext cx="1651000" cy="1026160"/>
          </a:xfrm>
          <a:prstGeom prst="rect">
            <a:avLst/>
          </a:prstGeom>
        </p:spPr>
      </p:pic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468964" y="3522780"/>
            <a:ext cx="26384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intentional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2871589" y="3071832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E36C0A"/>
                </a:solidFill>
                <a:effectLst/>
                <a:latin typeface="Century Schoolbook"/>
                <a:ea typeface="Calibri"/>
                <a:cs typeface="Times New Roman"/>
              </a:rPr>
              <a:t>eloquent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979712" y="2611320"/>
            <a:ext cx="252412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A12B"/>
                </a:solidFill>
                <a:effectLst/>
                <a:latin typeface="Century Schoolbook"/>
                <a:ea typeface="Calibri"/>
                <a:cs typeface="Times New Roman"/>
              </a:rPr>
              <a:t>generous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588284" y="2154628"/>
            <a:ext cx="2800350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876CA8"/>
                </a:solidFill>
                <a:effectLst/>
                <a:latin typeface="Century Schoolbook"/>
                <a:ea typeface="Calibri"/>
                <a:cs typeface="Times New Roman"/>
              </a:rPr>
              <a:t>faith-filled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2328183" y="1624980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0000"/>
                </a:solidFill>
                <a:effectLst/>
                <a:latin typeface="Century Schoolbook"/>
                <a:ea typeface="Calibri"/>
                <a:cs typeface="Times New Roman"/>
              </a:rPr>
              <a:t>attentive 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 rot="16200000">
            <a:off x="3935908" y="2271958"/>
            <a:ext cx="227647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FFC000"/>
                </a:solidFill>
                <a:effectLst/>
                <a:latin typeface="Century Schoolbook"/>
                <a:ea typeface="Calibri"/>
                <a:cs typeface="Times New Roman"/>
              </a:rPr>
              <a:t>prophetic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 rot="16200000">
            <a:off x="3522027" y="2028791"/>
            <a:ext cx="2099945" cy="7239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en-GB" sz="3600" dirty="0">
                <a:solidFill>
                  <a:srgbClr val="696969"/>
                </a:solidFill>
                <a:effectLst/>
                <a:latin typeface="Century Schoolbook"/>
                <a:ea typeface="Calibri"/>
                <a:cs typeface="Times New Roman"/>
              </a:rPr>
              <a:t>learned</a:t>
            </a:r>
            <a:endParaRPr lang="en-GB" sz="1100" dirty="0"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71800" y="620688"/>
            <a:ext cx="4651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>
                    <a:lumMod val="65000"/>
                  </a:schemeClr>
                </a:solidFill>
              </a:rPr>
              <a:t>&amp;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3638" y="419219"/>
            <a:ext cx="1250981" cy="77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73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6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7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9000"/>
                            </p:stCondLst>
                            <p:childTnLst>
                              <p:par>
                                <p:cTn id="79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0.00162 L -0.16163 -0.30277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90" y="-150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1000"/>
                            </p:stCondLst>
                            <p:childTnLst>
                              <p:par>
                                <p:cTn id="82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0.00162 L -0.24149 -0.27662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83" y="-13750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2" presetClass="exit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3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4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22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Schoolbook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</dc:creator>
  <cp:lastModifiedBy>Adrian Porter SJ</cp:lastModifiedBy>
  <cp:revision>18</cp:revision>
  <dcterms:created xsi:type="dcterms:W3CDTF">2013-09-21T13:09:38Z</dcterms:created>
  <dcterms:modified xsi:type="dcterms:W3CDTF">2020-08-29T13:21:01Z</dcterms:modified>
</cp:coreProperties>
</file>